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Наполнение предметно-развивающей среды в логопедическом кабинете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 теме «Осень»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8363272" cy="1977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МКДОУ Детский сад «Кристаллик» г.Игарки</a:t>
            </a:r>
          </a:p>
          <a:p>
            <a:pPr marL="0" indent="0" algn="r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Учитель-логопед: 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Кашурина Олеся Николаевна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4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19140000">
            <a:off x="-281872" y="1576102"/>
            <a:ext cx="5212080" cy="108942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Кабинет украшен тематическими плакатами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Кашурины\Desktop\фото кабинета\IMG_20221021_1318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601276" y="2535628"/>
            <a:ext cx="4558104" cy="303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 rot="19140000">
            <a:off x="943994" y="1926723"/>
            <a:ext cx="5794760" cy="13135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66"/>
                </a:solidFill>
              </a:rPr>
              <a:t>В дидактических играх и упражнениях используется осенняя атрибутика (листья, грибочки, дождинки и т.д.)</a:t>
            </a:r>
            <a:endParaRPr lang="ru-RU" sz="24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4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65760"/>
            <a:ext cx="8424936" cy="126304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Для развития правильной воздушной струи используются пособия «осень», «Сдуй листочки с варежек и перчаток», бутылочка «Листопад». Различный картинный материал: раздаточный и для составления описательных рассказов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Кашурины\Desktop\фото кабинета\IMG_20221021_1318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4200261" cy="230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шурины\Desktop\фото кабинета\IMG_20221021_131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188291" cy="22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6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95936" y="404664"/>
            <a:ext cx="4752528" cy="4608512"/>
          </a:xfrm>
        </p:spPr>
        <p:txBody>
          <a:bodyPr>
            <a:normAutofit fontScale="92500" lnSpcReduction="10000"/>
          </a:bodyPr>
          <a:lstStyle/>
          <a:p>
            <a:pPr marL="0" indent="0" algn="just"/>
            <a:r>
              <a:rPr lang="ru-RU" dirty="0" smtClean="0">
                <a:solidFill>
                  <a:srgbClr val="C00000"/>
                </a:solidFill>
              </a:rPr>
              <a:t>Для развития лексико-грамматического строя речи и обогащения словарного запаса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предлагаю детям : </a:t>
            </a:r>
          </a:p>
          <a:p>
            <a:pPr marL="0" indent="0" algn="just"/>
            <a:r>
              <a:rPr lang="ru-RU" sz="3200" dirty="0" smtClean="0">
                <a:solidFill>
                  <a:srgbClr val="7030A0"/>
                </a:solidFill>
              </a:rPr>
              <a:t>-настольные игры, </a:t>
            </a:r>
          </a:p>
          <a:p>
            <a:pPr marL="0" indent="0" algn="just"/>
            <a:r>
              <a:rPr lang="ru-RU" sz="3200" dirty="0" smtClean="0">
                <a:solidFill>
                  <a:srgbClr val="7030A0"/>
                </a:solidFill>
              </a:rPr>
              <a:t>-муляжи фруктов и овощей, </a:t>
            </a:r>
          </a:p>
          <a:p>
            <a:pPr marL="0" indent="0" algn="just"/>
            <a:r>
              <a:rPr lang="ru-RU" sz="3200" dirty="0" smtClean="0">
                <a:solidFill>
                  <a:srgbClr val="7030A0"/>
                </a:solidFill>
              </a:rPr>
              <a:t>-картинно-</a:t>
            </a:r>
            <a:r>
              <a:rPr lang="ru-RU" sz="3200" dirty="0" err="1" smtClean="0">
                <a:solidFill>
                  <a:srgbClr val="7030A0"/>
                </a:solidFill>
              </a:rPr>
              <a:t>дидктический</a:t>
            </a:r>
            <a:r>
              <a:rPr lang="ru-RU" sz="3200" dirty="0" smtClean="0">
                <a:solidFill>
                  <a:srgbClr val="7030A0"/>
                </a:solidFill>
              </a:rPr>
              <a:t> материал, </a:t>
            </a:r>
          </a:p>
          <a:p>
            <a:pPr marL="0" indent="0" algn="just"/>
            <a:r>
              <a:rPr lang="ru-RU" sz="3200" dirty="0" smtClean="0">
                <a:solidFill>
                  <a:srgbClr val="7030A0"/>
                </a:solidFill>
              </a:rPr>
              <a:t>-</a:t>
            </a:r>
            <a:r>
              <a:rPr lang="ru-RU" sz="3200" dirty="0" err="1" smtClean="0">
                <a:solidFill>
                  <a:srgbClr val="7030A0"/>
                </a:solidFill>
              </a:rPr>
              <a:t>лэпбук</a:t>
            </a:r>
            <a:r>
              <a:rPr lang="ru-RU" sz="3200" dirty="0" smtClean="0">
                <a:solidFill>
                  <a:srgbClr val="7030A0"/>
                </a:solidFill>
              </a:rPr>
              <a:t> «Осень в гости к нам пришла».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Кашурины\Desktop\фото кабинета\IMG_20221021_13204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63925" y="1670031"/>
            <a:ext cx="4943692" cy="310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41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</TotalTime>
  <Words>107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Углы</vt:lpstr>
      <vt:lpstr>Наполнение предметно-развивающей среды в логопедическом кабинете  по теме «Осень»</vt:lpstr>
      <vt:lpstr>Кабинет украшен тематическими плакатами</vt:lpstr>
      <vt:lpstr>Для развития правильной воздушной струи используются пособия «осень», «Сдуй листочки с варежек и перчаток», бутылочка «Листопад». Различный картинный материал: раздаточный и для составления описательных рассказов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Наполнение предметно-развивающей среды в логопедическом кабинете  по теме «Осень»</dc:title>
  <dc:creator>Кашурины</dc:creator>
  <cp:lastModifiedBy>Кашурины</cp:lastModifiedBy>
  <cp:revision>3</cp:revision>
  <dcterms:created xsi:type="dcterms:W3CDTF">2022-10-23T11:12:45Z</dcterms:created>
  <dcterms:modified xsi:type="dcterms:W3CDTF">2022-10-23T11:35:36Z</dcterms:modified>
</cp:coreProperties>
</file>