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70" r:id="rId5"/>
    <p:sldId id="27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microsoft.com/office/2007/relationships/hdphoto" Target="../media/hdphoto5.wdp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409046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Развивающая предметно-пространственная среда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тематическая неделя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u="sng" dirty="0">
                <a:solidFill>
                  <a:srgbClr val="C00000"/>
                </a:solidFill>
              </a:rPr>
              <a:t>«По лесной тропе шагаем, всех животных изучаем</a:t>
            </a:r>
            <a:r>
              <a:rPr lang="ru-RU" sz="2400" b="1" u="sng" dirty="0" smtClean="0">
                <a:solidFill>
                  <a:srgbClr val="C00000"/>
                </a:solidFill>
              </a:rPr>
              <a:t>»</a:t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 ПОДГОТОВИТЕЛЬНОЙ К ШКОЛЕ ГРУППЫ «ПОЧЕМУЧКИ»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МКДОУ ДЕТСКИЙ САД «КРИСТАЛЛИК»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err="1" smtClean="0">
                <a:solidFill>
                  <a:srgbClr val="002060"/>
                </a:solidFill>
              </a:rPr>
              <a:t>г.Игарка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23728" y="4797152"/>
            <a:ext cx="6048672" cy="1403648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Воспитатель МКДОУ Детский сад «Кристаллик» </a:t>
            </a:r>
            <a:r>
              <a:rPr lang="ru-RU" dirty="0" err="1" smtClean="0">
                <a:solidFill>
                  <a:srgbClr val="002060"/>
                </a:solidFill>
              </a:rPr>
              <a:t>г.Игарка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О.Н.Кашурина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2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РППС тематической недели 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7030A0"/>
                </a:solidFill>
              </a:rPr>
              <a:t>«По лесной тропе шагаем, всех животных изучаем»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411760" y="4005064"/>
            <a:ext cx="5400600" cy="1728192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 приемной группы обозначена тема </a:t>
            </a:r>
            <a:r>
              <a:rPr lang="ru-RU" dirty="0" smtClean="0">
                <a:solidFill>
                  <a:srgbClr val="C00000"/>
                </a:solidFill>
              </a:rPr>
              <a:t>недели, </a:t>
            </a:r>
            <a:r>
              <a:rPr lang="ru-RU" dirty="0">
                <a:solidFill>
                  <a:srgbClr val="C00000"/>
                </a:solidFill>
              </a:rPr>
              <a:t>предложены игры и упражнения для домашнего </a:t>
            </a:r>
            <a:r>
              <a:rPr lang="ru-RU" dirty="0" smtClean="0">
                <a:solidFill>
                  <a:srgbClr val="C00000"/>
                </a:solidFill>
              </a:rPr>
              <a:t>досуга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садик\Desktop\АТТЕСТАЦИЯ КАШУРИНА О.Н\ппрс неделя\16974545960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530458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0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Центр книги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В центре книги расположены разные произведения о животных, птицах, об осени и её </a:t>
            </a:r>
            <a:r>
              <a:rPr lang="ru-RU" sz="2700" dirty="0" smtClean="0">
                <a:solidFill>
                  <a:srgbClr val="C00000"/>
                </a:solidFill>
              </a:rPr>
              <a:t>дарах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садик\Desktop\АТТЕСТАЦИЯ КАШУРИНА О.Н\ппрс неделя\16979556666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26344" y="2833751"/>
            <a:ext cx="4524914" cy="26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садик\Desktop\АТТЕСТАЦИЯ КАШУРИНА О.Н\ппрс неделя\169745459604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54412" y="3126507"/>
            <a:ext cx="4320481" cy="218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52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140437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В природном уголке размещены дидактические альбомы «Животные и птицы наших лесов», внесены настольные игры: лото «</a:t>
            </a:r>
            <a:r>
              <a:rPr lang="ru-RU" sz="2000" dirty="0">
                <a:solidFill>
                  <a:srgbClr val="C00000"/>
                </a:solidFill>
              </a:rPr>
              <a:t>Ж</a:t>
            </a:r>
            <a:r>
              <a:rPr lang="ru-RU" sz="2000" dirty="0" smtClean="0">
                <a:solidFill>
                  <a:srgbClr val="C00000"/>
                </a:solidFill>
              </a:rPr>
              <a:t>ивотные», «Времена года», макеты и мелкие игрушки разных зверей и птиц.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садик\Desktop\АТТЕСТАЦИЯ КАШУРИНА О.Н\ппрс неделя\169745459606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65104"/>
            <a:ext cx="452210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садик\Desktop\АТТЕСТАЦИЯ КАШУРИНА О.Н\ппрс неделя\169745459605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56096"/>
            <a:ext cx="4652631" cy="228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7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144016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В образовательной деятельности активно используются плакаты, схемы, наглядные пособия и рабочие тетради. Данный материал предлагается использовать и в свободной деятельности.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4338" name="Picture 2" descr="C:\Users\садик\Desktop\АТТЕСТАЦИЯ КАШУРИНА О.Н\ппрс неделя\16979556667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494"/>
          <a:stretch/>
        </p:blipFill>
        <p:spPr bwMode="auto">
          <a:xfrm rot="5400000">
            <a:off x="-407387" y="2935778"/>
            <a:ext cx="3766085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садик\Desktop\АТТЕСТАЦИЯ КАШУРИНА О.Н\ппрс неделя\1697454596076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4788"/>
          <a:stretch/>
        </p:blipFill>
        <p:spPr bwMode="auto">
          <a:xfrm rot="5400000">
            <a:off x="5548532" y="2452468"/>
            <a:ext cx="3148242" cy="193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садик\Desktop\АТТЕСТАЦИЯ КАШУРИНА О.Н\ппрс неделя\1697955666697.jp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7592"/>
          <a:stretch/>
        </p:blipFill>
        <p:spPr bwMode="auto">
          <a:xfrm>
            <a:off x="2987824" y="2553900"/>
            <a:ext cx="2804820" cy="207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88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235</TotalTime>
  <Words>89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Развивающая предметно-пространственная среда   тематическая неделя «По лесной тропе шагаем, всех животных изучаем»  В ПОДГОТОВИТЕЛЬНОЙ К ШКОЛЕ ГРУППЫ «ПОЧЕМУЧКИ»  МКДОУ ДЕТСКИЙ САД «КРИСТАЛЛИК» г.Игарка</vt:lpstr>
      <vt:lpstr>РППС тематической недели  «По лесной тропе шагаем, всех животных изучаем»</vt:lpstr>
      <vt:lpstr>Центр книги В центре книги расположены разные произведения о животных, птицах, об осени и её дарах</vt:lpstr>
      <vt:lpstr>В природном уголке размещены дидактические альбомы «Животные и птицы наших лесов», внесены настольные игры: лото «Животные», «Времена года», макеты и мелкие игрушки разных зверей и птиц.</vt:lpstr>
      <vt:lpstr>В образовательной деятельности активно используются плакаты, схемы, наглядные пособия и рабочие тетради. Данный материал предлагается использовать и в свободной деятельности.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предметно-пространственная среда ПОДГОТОВИТЕЛЬНОЙ К ШКОЛЕ ГРУППЫ «ПОЧЕМУЧКИ» МКДОУ ДЕТСКИЙ САД «КРИСТАЛЛИК» г.Игарка</dc:title>
  <dc:creator>садик</dc:creator>
  <cp:lastModifiedBy>Кашурины</cp:lastModifiedBy>
  <cp:revision>14</cp:revision>
  <dcterms:created xsi:type="dcterms:W3CDTF">2023-10-30T09:19:03Z</dcterms:created>
  <dcterms:modified xsi:type="dcterms:W3CDTF">2023-11-06T13:09:37Z</dcterms:modified>
</cp:coreProperties>
</file>