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74" r:id="rId4"/>
    <p:sldId id="276" r:id="rId5"/>
    <p:sldId id="278" r:id="rId6"/>
    <p:sldId id="269" r:id="rId7"/>
    <p:sldId id="263" r:id="rId8"/>
    <p:sldId id="266" r:id="rId9"/>
    <p:sldId id="267" r:id="rId10"/>
    <p:sldId id="270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0DDE6-349E-4612-9743-05AFDEB6EB1C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9BB4-16D9-4AD6-8135-1C10E38ED6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8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9BB4-16D9-4AD6-8135-1C10E38ED6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7EA0F-B8E8-412B-AEFC-D656B23A6EE5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143932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Рисование «цветным песком».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Нет ничего важнее этого момента – создания собственного шедевра!</a:t>
            </a:r>
            <a:endParaRPr lang="ru-RU" dirty="0"/>
          </a:p>
        </p:txBody>
      </p:sp>
      <p:pic>
        <p:nvPicPr>
          <p:cNvPr id="4" name="Содержимое 3" descr="P11600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430" t="19724" r="13009" b="7090"/>
          <a:stretch>
            <a:fillRect/>
          </a:stretch>
        </p:blipFill>
        <p:spPr>
          <a:xfrm>
            <a:off x="1835696" y="1916832"/>
            <a:ext cx="4680520" cy="3312368"/>
          </a:xfr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8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5" descr="C:\Users\семья\Desktop\IMG2023032816214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4320480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Подведение итога:</a:t>
            </a:r>
            <a:endParaRPr lang="ru-RU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8772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учетом анализа собственного опыта можно сделать вывод, что система проведенной работы оказалась оптимальной и эффективной  для работы с детьми дошкольного возраста.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три года работы  по направлению «нетрадиционое рисование с детьми дошкольного возраста», воспитанники показывали свои достижения на творческих выставках разного уровня и других мероприятиях.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конкурсах в детском саду и городских творческих конкурсах в номинациях «Творческие фантазии».Мои воспитанники получали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призовые места, грамоты дипломы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руководителя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ДОУ и других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учреждений города.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2016224"/>
          </a:xfrm>
          <a:noFill/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Гамова Юлия Витальевна.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Воспитатель МКДОУ 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«Кристаллик» г. Игарка</a:t>
            </a:r>
            <a:r>
              <a:rPr lang="ru-RU" sz="3600" b="1" dirty="0" smtClean="0"/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 descr="C:\Users\семья\Desktop\IMG20230314152618.jpg"/>
          <p:cNvPicPr/>
          <p:nvPr/>
        </p:nvPicPr>
        <p:blipFill>
          <a:blip r:embed="rId3" cstate="print"/>
          <a:srcRect r="17667" b="9045"/>
          <a:stretch>
            <a:fillRect/>
          </a:stretch>
        </p:blipFill>
        <p:spPr bwMode="auto">
          <a:xfrm>
            <a:off x="2339752" y="1772816"/>
            <a:ext cx="4608512" cy="482453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Творчество - интегральная деятельность личности, необходимая каждому современному человеку и человеку будущего.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100" b="1" i="1" u="sng" dirty="0" smtClean="0">
                <a:solidFill>
                  <a:schemeClr val="bg1">
                    <a:lumMod val="95000"/>
                  </a:schemeClr>
                </a:solidFill>
              </a:rPr>
              <a:t>Задачи рисования «цветным песком»:</a:t>
            </a:r>
          </a:p>
          <a:p>
            <a:pPr lvl="0"/>
            <a:r>
              <a:rPr lang="ru-RU" sz="3600" dirty="0" smtClean="0">
                <a:solidFill>
                  <a:srgbClr val="7030A0"/>
                </a:solidFill>
              </a:rPr>
              <a:t>Пробуждение у детей любознательности, интереса к творческой деятельности с учетом индивидуальных особенностей и специфики возраста;</a:t>
            </a:r>
          </a:p>
          <a:p>
            <a:pPr lvl="0"/>
            <a:r>
              <a:rPr lang="ru-RU" sz="3600" dirty="0" smtClean="0">
                <a:solidFill>
                  <a:srgbClr val="7030A0"/>
                </a:solidFill>
              </a:rPr>
              <a:t>Развитие у детей творческих и художественных способностей, формирование творческой личности;</a:t>
            </a:r>
          </a:p>
          <a:p>
            <a:pPr lvl="0"/>
            <a:r>
              <a:rPr lang="ru-RU" sz="3600" dirty="0" smtClean="0">
                <a:solidFill>
                  <a:srgbClr val="7030A0"/>
                </a:solidFill>
              </a:rPr>
              <a:t>Создание эмоционального настроя, способствующего самореализации детей;</a:t>
            </a:r>
          </a:p>
          <a:p>
            <a:pPr lvl="0"/>
            <a:r>
              <a:rPr lang="ru-RU" sz="3600" dirty="0" smtClean="0">
                <a:solidFill>
                  <a:srgbClr val="7030A0"/>
                </a:solidFill>
              </a:rPr>
              <a:t>Обучение детей нестандартным техникам работы с материалами;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Развитие мелкой моторики рук;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Развитие самостоятельности.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4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2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2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Чем полезно рисование цветным песком для детей?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2320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: </a:t>
            </a:r>
            <a:r>
              <a:rPr lang="ru-RU" sz="3600" dirty="0" smtClean="0"/>
              <a:t>• Рисуя песком, ребенок создает удивительный цветной мир, развивая фантазию и воображение. </a:t>
            </a:r>
          </a:p>
          <a:p>
            <a:pPr>
              <a:buNone/>
            </a:pPr>
            <a:r>
              <a:rPr lang="ru-RU" sz="3600" dirty="0" smtClean="0"/>
              <a:t>• Рисуя песком, ребенок развивает мелкую моторику и координацию движений, так как высыпать из пакетика цветной песок нужно «прицельно» и аккуратно, а иногда подсыпать прямо руками. </a:t>
            </a:r>
          </a:p>
          <a:p>
            <a:pPr>
              <a:buNone/>
            </a:pPr>
            <a:r>
              <a:rPr lang="ru-RU" sz="3600" dirty="0" smtClean="0"/>
              <a:t>• Рисуя песком, ребенок становится внимательнее и аккуратнее, так как от этого зависит качество произведения. </a:t>
            </a:r>
          </a:p>
          <a:p>
            <a:pPr>
              <a:buNone/>
            </a:pPr>
            <a:r>
              <a:rPr lang="ru-RU" sz="4000" dirty="0" smtClean="0"/>
              <a:t>• Этот эффект связан со свойствами самого материала: песок приятен на ощупь, текуч и послушен творцу. Ребенок знакомится с материалом и получает удовольствие от игры с цветным песком. </a:t>
            </a:r>
          </a:p>
          <a:p>
            <a:pPr>
              <a:buNone/>
            </a:pPr>
            <a:r>
              <a:rPr lang="ru-RU" sz="4500" b="1" dirty="0" smtClean="0"/>
              <a:t>Ребенок 3-7 лет сможет понастоящему рисовать песком, создавая целые картины.</a:t>
            </a:r>
            <a:endParaRPr lang="ru-RU" sz="45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2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Чем полезно рисование цветным песком для детей?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23207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Создания «Насыпных» картин,приятный на ощупь, пластичный и красочный ,позволяет легко воплотить самые фантастические замыслы!</a:t>
            </a:r>
          </a:p>
          <a:p>
            <a:pPr algn="ctr">
              <a:buNone/>
            </a:pPr>
            <a:r>
              <a:rPr lang="ru-RU" sz="3900" b="1" dirty="0" smtClean="0"/>
              <a:t>Мы с детьми сами изготавливаем цветной песок</a:t>
            </a:r>
          </a:p>
          <a:p>
            <a:pPr algn="ctr">
              <a:buNone/>
            </a:pPr>
            <a:r>
              <a:rPr lang="ru-RU" sz="3900" b="1" dirty="0" smtClean="0"/>
              <a:t>Для изготовления цветного песка: мелкая соль,гуашь/красители(цветные мелки)</a:t>
            </a:r>
          </a:p>
          <a:p>
            <a:pPr algn="ctr">
              <a:buNone/>
            </a:pPr>
            <a:endParaRPr lang="ru-RU" sz="45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480" y="142852"/>
            <a:ext cx="5715008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Что нам понадобится для изготовления картины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Фото542"/>
          <p:cNvPicPr>
            <a:picLocks noChangeAspect="1" noChangeArrowheads="1"/>
          </p:cNvPicPr>
          <p:nvPr/>
        </p:nvPicPr>
        <p:blipFill>
          <a:blip r:embed="rId3" cstate="print">
            <a:lum bright="22000" contrast="-3000"/>
          </a:blip>
          <a:srcRect/>
          <a:stretch>
            <a:fillRect/>
          </a:stretch>
        </p:blipFill>
        <p:spPr bwMode="auto">
          <a:xfrm>
            <a:off x="3929058" y="1142984"/>
            <a:ext cx="1571636" cy="198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Фото552"/>
          <p:cNvPicPr>
            <a:picLocks noChangeAspect="1" noChangeArrowheads="1"/>
          </p:cNvPicPr>
          <p:nvPr/>
        </p:nvPicPr>
        <p:blipFill>
          <a:blip r:embed="rId4" cstate="print">
            <a:lum bright="14000" contrast="-3000"/>
          </a:blip>
          <a:srcRect/>
          <a:stretch>
            <a:fillRect/>
          </a:stretch>
        </p:blipFill>
        <p:spPr bwMode="auto">
          <a:xfrm>
            <a:off x="428596" y="1142984"/>
            <a:ext cx="1955778" cy="232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Фото5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2214578" cy="240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Фото550"/>
          <p:cNvPicPr>
            <a:picLocks noChangeAspect="1" noChangeArrowheads="1"/>
          </p:cNvPicPr>
          <p:nvPr/>
        </p:nvPicPr>
        <p:blipFill>
          <a:blip r:embed="rId6" cstate="print">
            <a:lum bright="14000" contrast="6000"/>
          </a:blip>
          <a:srcRect/>
          <a:stretch>
            <a:fillRect/>
          </a:stretch>
        </p:blipFill>
        <p:spPr bwMode="auto">
          <a:xfrm>
            <a:off x="6660232" y="2636912"/>
            <a:ext cx="1814270" cy="207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Фото5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641303"/>
            <a:ext cx="2779919" cy="321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14810" y="1000108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Карандаш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7643" y="1066938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Кисточки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6143644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Картон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3071810"/>
            <a:ext cx="19288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«Цветной песок»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1988840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Клей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Процесс изготовления картины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C:\Users\семья\Desktop\IMG2023031615312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1484784"/>
            <a:ext cx="6749938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так дальше по алгоритму: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714348" y="1643050"/>
            <a:ext cx="3571900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1"/>
                </a:solidFill>
              </a:rPr>
              <a:t>Намазываем клеем.</a:t>
            </a:r>
            <a:endParaRPr lang="ru-RU" sz="3000" dirty="0">
              <a:solidFill>
                <a:schemeClr val="accent1"/>
              </a:solidFill>
            </a:endParaRPr>
          </a:p>
        </p:txBody>
      </p:sp>
      <p:pic>
        <p:nvPicPr>
          <p:cNvPr id="19" name="Содержимое 18" descr="P1160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2476" t="19011"/>
          <a:stretch>
            <a:fillRect/>
          </a:stretch>
        </p:blipFill>
        <p:spPr>
          <a:xfrm>
            <a:off x="611560" y="3212976"/>
            <a:ext cx="3536132" cy="2454077"/>
          </a:xfrm>
        </p:spPr>
      </p:pic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5572132" y="1643050"/>
            <a:ext cx="2185974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3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Посыпаем.</a:t>
            </a:r>
            <a:endParaRPr lang="ru-RU" sz="3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Содержимое 19" descr="P116003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t="14253" r="11568"/>
          <a:stretch>
            <a:fillRect/>
          </a:stretch>
        </p:blipFill>
        <p:spPr>
          <a:xfrm>
            <a:off x="5148064" y="3933056"/>
            <a:ext cx="3574231" cy="25992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2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2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2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build="p" animBg="1"/>
      <p:bldP spid="1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57158" y="142852"/>
            <a:ext cx="3143272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Шаг за шагом…</a:t>
            </a:r>
            <a:endParaRPr lang="ru-RU" sz="3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Содержимое 13" descr="P11600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857232"/>
            <a:ext cx="4357718" cy="3268289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102225" y="2214554"/>
            <a:ext cx="3756055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 нас получается пейзаж.</a:t>
            </a:r>
            <a:endParaRPr lang="ru-RU" sz="2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Содержимое 14" descr="P116003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62502" y="3214686"/>
            <a:ext cx="4137026" cy="31027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2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379</Words>
  <Application>Microsoft Office PowerPoint</Application>
  <PresentationFormat>Экран (4:3)</PresentationFormat>
  <Paragraphs>43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Рисование «цветным песком». </vt:lpstr>
      <vt:lpstr>Гамова Юлия Витальевна. Воспитатель МКДОУ Д/c «Кристаллик» г. Игарка. </vt:lpstr>
      <vt:lpstr>Творчество - интегральная деятельность личности, необходимая каждому современному человеку и человеку будущего.</vt:lpstr>
      <vt:lpstr>Чем полезно рисование цветным песком для детей?</vt:lpstr>
      <vt:lpstr>Чем полезно рисование цветным песком для детей?</vt:lpstr>
      <vt:lpstr>Что нам понадобится для изготовления картины  :</vt:lpstr>
      <vt:lpstr>Процесс изготовления картины</vt:lpstr>
      <vt:lpstr>И так дальше по алгоритму:</vt:lpstr>
      <vt:lpstr>Презентация PowerPoint</vt:lpstr>
      <vt:lpstr>Нет ничего важнее этого момента – создания собственного шедевра!</vt:lpstr>
      <vt:lpstr>Презентация PowerPoint</vt:lpstr>
      <vt:lpstr>Подведение итога: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«цветным песком».</dc:title>
  <dc:creator>Евгения</dc:creator>
  <cp:lastModifiedBy>USER</cp:lastModifiedBy>
  <cp:revision>43</cp:revision>
  <dcterms:created xsi:type="dcterms:W3CDTF">2013-04-22T10:46:44Z</dcterms:created>
  <dcterms:modified xsi:type="dcterms:W3CDTF">2024-11-09T19:36:22Z</dcterms:modified>
</cp:coreProperties>
</file>