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F2D69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1470025"/>
          </a:xfrm>
        </p:spPr>
        <p:txBody>
          <a:bodyPr/>
          <a:lstStyle>
            <a:lvl1pPr>
              <a:defRPr>
                <a:solidFill>
                  <a:srgbClr val="EF2D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28574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  <a:latin typeface="Segoe UI" pitchFamily="34" charset="0"/>
                <a:cs typeface="Segoe U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72B15-2D75-483F-A48E-FD5C223FF891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000" u="sng" kern="1200">
          <a:solidFill>
            <a:srgbClr val="EF2D6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2">
              <a:lumMod val="20000"/>
              <a:lumOff val="80000"/>
            </a:schemeClr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>
              <a:lumMod val="20000"/>
              <a:lumOff val="80000"/>
            </a:schemeClr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20000"/>
              <a:lumOff val="80000"/>
            </a:schemeClr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>
              <a:lumMod val="20000"/>
              <a:lumOff val="80000"/>
            </a:schemeClr>
          </a:solidFill>
          <a:latin typeface="Segoe UI" pitchFamily="34" charset="0"/>
          <a:ea typeface="+mn-ea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378619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</a:rPr>
              <a:t>Мастер – класс «Развиваем память в игре».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 flipV="1">
            <a:off x="8643966" y="6643710"/>
            <a:ext cx="214282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</a:rPr>
              <a:t>Память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4000" dirty="0" smtClean="0"/>
              <a:t>   </a:t>
            </a:r>
            <a:r>
              <a:rPr lang="ru-RU" sz="4000" dirty="0" smtClean="0">
                <a:solidFill>
                  <a:schemeClr val="bg1"/>
                </a:solidFill>
              </a:rPr>
              <a:t>Это психический процесс при помощи которого человек воспринимает, обрабатывает, сохраняет и воспроизводит информацию. </a:t>
            </a:r>
          </a:p>
          <a:p>
            <a:pPr algn="just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  Неполадки на каждом уровне могут</a:t>
            </a:r>
          </a:p>
          <a:p>
            <a:pPr algn="just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   вызывать затруднения в обучении.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Существует Память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4000" b="1" u="sng" dirty="0" smtClean="0"/>
              <a:t>Произвольная</a:t>
            </a:r>
            <a:r>
              <a:rPr lang="ru-RU" sz="4000" dirty="0" smtClean="0"/>
              <a:t> требует для запоминания  сознательных усилий, концентрации, некоторого напряжения воли.</a:t>
            </a:r>
          </a:p>
          <a:p>
            <a:r>
              <a:rPr lang="ru-RU" sz="4000" b="1" u="sng" dirty="0" smtClean="0"/>
              <a:t>Непроизвольная</a:t>
            </a:r>
            <a:r>
              <a:rPr lang="ru-RU" sz="4000" dirty="0" smtClean="0"/>
              <a:t> , когда запоминание происходит без каких - либо усилий.</a:t>
            </a: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Типы памяти: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6436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/>
              <a:t>1.Наглядно - образная, </a:t>
            </a:r>
            <a:r>
              <a:rPr lang="ru-RU" sz="3600" dirty="0" smtClean="0"/>
              <a:t>которая помогает хорошо запомнить лица, звуки, цвет предмета.</a:t>
            </a:r>
          </a:p>
          <a:p>
            <a:pPr>
              <a:buNone/>
            </a:pPr>
            <a:r>
              <a:rPr lang="ru-RU" sz="3600" b="1" dirty="0" smtClean="0"/>
              <a:t>2.Словесно – логическая</a:t>
            </a:r>
            <a:r>
              <a:rPr lang="ru-RU" sz="3600" dirty="0" smtClean="0"/>
              <a:t>, при которой преимущественно запоминают формулы, схемы, термины.</a:t>
            </a:r>
          </a:p>
          <a:p>
            <a:pPr>
              <a:buNone/>
            </a:pPr>
            <a:r>
              <a:rPr lang="ru-RU" sz="3600" b="1" dirty="0" smtClean="0"/>
              <a:t>3.Эмоциональную</a:t>
            </a:r>
            <a:r>
              <a:rPr lang="ru-RU" sz="3600" dirty="0" smtClean="0"/>
              <a:t>,при которой лучше всего сохраняются пережитые чувства.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Кроме того память разделяют на два вида: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b="1" dirty="0" smtClean="0"/>
              <a:t>Кратковременную память</a:t>
            </a:r>
            <a:r>
              <a:rPr lang="ru-RU" sz="3600" dirty="0" smtClean="0"/>
              <a:t>, когда материал  запоминается быстро, но ненадолго.</a:t>
            </a:r>
          </a:p>
          <a:p>
            <a:r>
              <a:rPr lang="ru-RU" sz="3600" b="1" dirty="0" smtClean="0"/>
              <a:t>Долговременную память </a:t>
            </a:r>
            <a:r>
              <a:rPr lang="ru-RU" sz="3600" dirty="0" smtClean="0"/>
              <a:t>требует больших усилий, но позволяет сохранить информацию на многие годы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  Недостатки каждого  из видов памяти приводят у нарушению ее работы в целом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2880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Также память классифицируют по типу запоминаний информации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Зрительная</a:t>
            </a:r>
          </a:p>
          <a:p>
            <a:r>
              <a:rPr lang="ru-RU" sz="4000" b="1" dirty="0" smtClean="0"/>
              <a:t>Слуховая</a:t>
            </a:r>
          </a:p>
          <a:p>
            <a:r>
              <a:rPr lang="ru-RU" sz="4000" b="1" dirty="0" smtClean="0"/>
              <a:t>Двигательная</a:t>
            </a:r>
          </a:p>
          <a:p>
            <a:r>
              <a:rPr lang="ru-RU" sz="4000" b="1" dirty="0" smtClean="0"/>
              <a:t>Тактильная</a:t>
            </a:r>
          </a:p>
          <a:p>
            <a:r>
              <a:rPr lang="ru-RU" sz="4000" b="1" dirty="0" smtClean="0"/>
              <a:t>Память на слова, цифры, лица.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Рефлексия.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«Память слабеет, если ее не упражняешь».</a:t>
            </a:r>
          </a:p>
          <a:p>
            <a:pPr algn="r">
              <a:buNone/>
            </a:pPr>
            <a:r>
              <a:rPr lang="ru-RU" sz="3600" dirty="0" smtClean="0"/>
              <a:t>Цицерон.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smtClean="0"/>
              <a:t>« Игра – это искра, зажигающая огонек пытливости и любознательности». </a:t>
            </a:r>
          </a:p>
          <a:p>
            <a:pPr algn="r">
              <a:buNone/>
            </a:pPr>
            <a:r>
              <a:rPr lang="ru-RU" dirty="0" smtClean="0"/>
              <a:t>В.А Сухомлинский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ля мастер - класс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19B6DB-E2EA-46A4-8DB3-CADE8DFDA7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для мастер - класса</Template>
  <TotalTime>85</TotalTime>
  <Words>199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для мастер - класса</vt:lpstr>
      <vt:lpstr>Мастер – класс «Развиваем память в игре».</vt:lpstr>
      <vt:lpstr>Память</vt:lpstr>
      <vt:lpstr>Существует Память</vt:lpstr>
      <vt:lpstr>Типы памяти:</vt:lpstr>
      <vt:lpstr>Кроме того память разделяют на два вида:</vt:lpstr>
      <vt:lpstr>Также память классифицируют по типу запоминаний информации:</vt:lpstr>
      <vt:lpstr>Рефлексия.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 «Развиваем память в игре».</dc:title>
  <dc:subject>Шаблон оформления</dc:subject>
  <dc:creator>911</dc:creator>
  <dc:description>Шаблон оформления</dc:description>
  <cp:lastModifiedBy>911</cp:lastModifiedBy>
  <cp:revision>9</cp:revision>
  <dcterms:created xsi:type="dcterms:W3CDTF">2017-03-26T15:16:13Z</dcterms:created>
  <dcterms:modified xsi:type="dcterms:W3CDTF">2017-03-27T07:00:59Z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TC103899629990</vt:lpwstr>
  </property>
</Properties>
</file>