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4" r:id="rId5"/>
    <p:sldId id="260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5" autoAdjust="0"/>
    <p:restoredTop sz="94660"/>
  </p:normalViewPr>
  <p:slideViewPr>
    <p:cSldViewPr>
      <p:cViewPr varScale="1">
        <p:scale>
          <a:sx n="51" d="100"/>
          <a:sy n="51" d="100"/>
        </p:scale>
        <p:origin x="-122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НЫ ДЛЯ ПРЕЗЕНТАЦИИ\0002-002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35"/>
            <a:ext cx="9144000" cy="69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3094" y="202575"/>
            <a:ext cx="55426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МК ДОУ «ДЕТСКИЙ САД «КРИСТАЛЛИК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 Г. ИГАРКИ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29256" y="857232"/>
            <a:ext cx="306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Гамова Юлия Витальевна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6062" y="2714620"/>
            <a:ext cx="3199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Воспитатель </a:t>
            </a: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детского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сада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Педагогический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стаж -8 лет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Первая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квалификационная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категория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C:\Users\user\Downloads\20230717_200559.jpg"/>
          <p:cNvPicPr/>
          <p:nvPr/>
        </p:nvPicPr>
        <p:blipFill>
          <a:blip r:embed="rId3" cstate="print"/>
          <a:srcRect l="17295" t="13069" r="12344" b="13800"/>
          <a:stretch>
            <a:fillRect/>
          </a:stretch>
        </p:blipFill>
        <p:spPr bwMode="auto">
          <a:xfrm rot="5400000">
            <a:off x="1154309" y="1991960"/>
            <a:ext cx="5333140" cy="39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860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Ы ДЛЯ ПРЕЗЕНТАЦИИ\Razviti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6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50613" y="42317"/>
            <a:ext cx="828092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Реализованные проекты мини – музеев: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мини-музея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«Хлеб всему голова» с презентацией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мини-музея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«Любимая игрушка»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 мини-музея « Транспорт изуччаем»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мини-музея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«Чудо - пуговка»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Творчество детей в рамках тематических недель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C:\Users\Виталий\Desktop\ФОТО ПОВАРЯТА\P10309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9071"/>
            <a:ext cx="3875456" cy="291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крис\Desktop\для музея\IMG_20190212_1054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1815"/>
            <a:ext cx="2651760" cy="3535680"/>
          </a:xfrm>
          <a:prstGeom prst="rect">
            <a:avLst/>
          </a:prstGeom>
          <a:noFill/>
          <a:extLst/>
        </p:spPr>
      </p:pic>
      <p:pic>
        <p:nvPicPr>
          <p:cNvPr id="7" name="Рисунок 6" descr="D:\Для визитки\IMG20230131152247_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73" y="4005064"/>
            <a:ext cx="3276999" cy="2671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Ы ДЛЯ ПРЕЗЕНТАЦИИ\Razviti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6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МАТЕР. С РАБОЧЕГО\МАТЕРИАЛЫ НА САЙТ МАЙ 2017\ПРС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106" r="5352" b="1106"/>
          <a:stretch/>
        </p:blipFill>
        <p:spPr bwMode="auto">
          <a:xfrm>
            <a:off x="858392" y="549257"/>
            <a:ext cx="2225353" cy="31080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МАТЕР. С РАБОЧЕГО\МАТЕРИАЛЫ НА САЙТ МАЙ 2017\ПРС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7" y="583813"/>
            <a:ext cx="2899165" cy="21743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0306" y="60593"/>
            <a:ext cx="5657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Предметно – развивающая среда: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79086"/>
            <a:ext cx="3496445" cy="278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USER\Desktop\ФОТО АТТЕСТАЦИЯ\IMG-20231113-WA0048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6"/>
          <a:stretch/>
        </p:blipFill>
        <p:spPr bwMode="auto">
          <a:xfrm>
            <a:off x="6084168" y="3426357"/>
            <a:ext cx="2602999" cy="31163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64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ФОНЫ ДЛЯ ПРЕЗЕНТАЦИИ\Razviti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"/>
            <a:ext cx="9144000" cy="6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0306" y="60593"/>
            <a:ext cx="446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Кружок: « Умелые ручки»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AppData\Local\Microsoft\Windows\Temporary Internet Files\Content.Word\IMG_20211213_1604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12" y="836712"/>
            <a:ext cx="3048000" cy="4063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Microsoft\Windows\Temporary Internet Files\Content.Word\IMG_20220110_1708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09" y="1628800"/>
            <a:ext cx="2757219" cy="4204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8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 ДЛЯ ПРЕЗЕНТАЦИИ\Razviti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831641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Мастер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– класс  для  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родителей  «Использование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нетрадиционных  способов рисования для развитие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способностей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 с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презентацией. 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5" descr="C:\Users\Администратор\Desktop\Аттестация Гамова Ю.В\фото\IMG_20190116_1058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48646"/>
            <a:ext cx="3070557" cy="20324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53" y="1521764"/>
            <a:ext cx="2644085" cy="193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61" y="3770010"/>
            <a:ext cx="3978498" cy="277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 ДЛЯ ПРЕЗЕНТАЦИИ\Razviti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8316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Я смело могу сказать, что детский сад - это мой второй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дом. Я люблю свою профессию, люблю свой детский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сад, своих воспитанников и коллег, которые меня</a:t>
            </a:r>
          </a:p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окружают.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C:\Users\user\Downloads\IMG-20230514-WA0043.jpg"/>
          <p:cNvPicPr/>
          <p:nvPr/>
        </p:nvPicPr>
        <p:blipFill>
          <a:blip r:embed="rId3"/>
          <a:srcRect l="7774" t="15244" r="12653" b="7012"/>
          <a:stretch>
            <a:fillRect/>
          </a:stretch>
        </p:blipFill>
        <p:spPr bwMode="auto">
          <a:xfrm>
            <a:off x="827584" y="1484784"/>
            <a:ext cx="4331699" cy="362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20231026_100008.jpg"/>
          <p:cNvPicPr/>
          <p:nvPr/>
        </p:nvPicPr>
        <p:blipFill>
          <a:blip r:embed="rId4" cstate="print"/>
          <a:srcRect l="6770"/>
          <a:stretch>
            <a:fillRect/>
          </a:stretch>
        </p:blipFill>
        <p:spPr bwMode="auto">
          <a:xfrm rot="5400000">
            <a:off x="3671900" y="2672916"/>
            <a:ext cx="42484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4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НЫ ДЛЯ ПРЕЗЕНТАЦИИ\RazvitieSlide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6" y="-1"/>
            <a:ext cx="8844197" cy="68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9617" y="230832"/>
            <a:ext cx="8316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 smtClean="0">
                <a:solidFill>
                  <a:srgbClr val="00B050"/>
                </a:solidFill>
              </a:rPr>
              <a:t>\.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680"/>
            <a:ext cx="1700213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14" y="354665"/>
            <a:ext cx="1219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658" y="1484784"/>
            <a:ext cx="1243013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48" y="461665"/>
            <a:ext cx="2036763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476" y="2704803"/>
            <a:ext cx="116522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4" y="3525062"/>
            <a:ext cx="162718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732" y="3861048"/>
            <a:ext cx="112236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88" y="2162987"/>
            <a:ext cx="19637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D:\Для визитки\20230512_10551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12777"/>
            <a:ext cx="2808313" cy="3350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7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129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2018-01-22T11:46:22Z</dcterms:created>
  <dcterms:modified xsi:type="dcterms:W3CDTF">2024-12-06T04:10:42Z</dcterms:modified>
</cp:coreProperties>
</file>