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109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988840"/>
            <a:ext cx="7493718" cy="1754326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Проект мини музея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«Домашние животные»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23981" y="5157192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/>
              <a:t>Воспитатель первой категории: </a:t>
            </a:r>
            <a:r>
              <a:rPr lang="ru-RU" sz="2000" b="1" dirty="0" smtClean="0"/>
              <a:t>Гамова Ю.В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6632"/>
            <a:ext cx="2805870" cy="21016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325804"/>
            <a:ext cx="3100135" cy="20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324"/>
            <a:ext cx="96628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Рисование</a:t>
            </a:r>
            <a:r>
              <a:rPr lang="ru-RU" sz="5400" b="1" spc="50" dirty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домашних животных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29"/>
          <a:stretch/>
        </p:blipFill>
        <p:spPr>
          <a:xfrm rot="5400000">
            <a:off x="836394" y="1691998"/>
            <a:ext cx="3168352" cy="37620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5"/>
          <a:stretch/>
        </p:blipFill>
        <p:spPr>
          <a:xfrm rot="5400000">
            <a:off x="5346152" y="3200353"/>
            <a:ext cx="2788660" cy="411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1297" y="-99392"/>
            <a:ext cx="96628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err="1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Апплицирование</a:t>
            </a:r>
            <a:endParaRPr lang="ru-RU" sz="5400" b="1" spc="50" dirty="0" smtClean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домашних животных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13333"/>
          <a:stretch/>
        </p:blipFill>
        <p:spPr>
          <a:xfrm>
            <a:off x="323527" y="1656926"/>
            <a:ext cx="4496579" cy="28318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6" t="2156" r="6212" b="-2156"/>
          <a:stretch/>
        </p:blipFill>
        <p:spPr>
          <a:xfrm>
            <a:off x="2915816" y="3789040"/>
            <a:ext cx="4535099" cy="267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5324"/>
            <a:ext cx="96628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Мини – музей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«Домашние животные»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-1273" r="12046" b="7481"/>
          <a:stretch/>
        </p:blipFill>
        <p:spPr>
          <a:xfrm>
            <a:off x="30801" y="2042080"/>
            <a:ext cx="5477303" cy="3795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r="17728"/>
          <a:stretch/>
        </p:blipFill>
        <p:spPr>
          <a:xfrm rot="5400000">
            <a:off x="5121387" y="2219326"/>
            <a:ext cx="4439638" cy="344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4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0804" y="439614"/>
            <a:ext cx="413247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Актуальность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00808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сожалению, не во всех семьях есть домашние животные, от сюда следует что у детей не создаются условия для воспитания любви к животным, общения с ним. Домашнее животное в семье – это мощный воспитательный фактор. Ребенок учится заботиться, ухаживать за животным, у него развивается нравственно- волевые и трудовые качества.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7592"/>
            <a:ext cx="2286000" cy="128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51882"/>
            <a:ext cx="2423160" cy="12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58048" y="293376"/>
            <a:ext cx="3171061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Введение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18697"/>
            <a:ext cx="88569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Музей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это учреждение, которое занимается собиранием, изучением, хранением и показом предметов.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Важной особенностью мини – музеев в условиях детского сада, является то, что их можно посещать каждый день, самому менять, переставлять экспонаты, брать их в руки и рассматривать.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Мини – музей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результат совместной работы воспитателей, детей и родителей.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Экспонаты мини- музея используются детьми для самостоятельной игровой деятельности в сюжетно-ролевых играх и для театрализованной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65" y="5001823"/>
            <a:ext cx="4045477" cy="17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9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52736"/>
            <a:ext cx="2856854" cy="24236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8180" y="0"/>
            <a:ext cx="5295360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Паспорт проекта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856357"/>
            <a:ext cx="87129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творческо-информативный;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средней группы;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Родители воспитанников;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 группы.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Сроки реализации: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3 октября по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Продукт проекта: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мини- музей «Домашние животные» в средней группе.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уточнить и расширить представления детей о домашних животных, их внешнем виде, как ухаживать за ними, какие звуки они издают при общении друг с другом, где они живут, чем питаются и какую пользу приносят людям.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5374" y="3606"/>
            <a:ext cx="2355773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Задачи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309" y="115843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Расширять и активизировать активный и пассивный словарь по теме;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коммуникативные способности;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Способствовать созданию у детей зрительного образа, интереса к живой природе, эмоциональной отзывчивости;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познавательного интереса к домашним животным;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животному миру у детей;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творческое и  логическое мышление.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7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5530" y="332656"/>
            <a:ext cx="8192948" cy="92333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Образовательные области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5530" y="1988840"/>
            <a:ext cx="7552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Развивающая область: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творческое и логическое мышление у детей средней группы;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Способствовать развитию бережного отношения к животному миру.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Воспитательная область: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желание изучать новое, ранее неизвестное для детей.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4509120"/>
            <a:ext cx="2342839" cy="155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645" y="38825"/>
            <a:ext cx="94873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Образовательная деятельность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988840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Познавательное развитие;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Речевое развитие;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Физическое развитие.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338732"/>
            <a:ext cx="2142378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2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2016" y="188640"/>
            <a:ext cx="7419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Планируемый </a:t>
            </a:r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результат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4824"/>
            <a:ext cx="62281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уровня знаний детей о домашних животных;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Формирование чувства доброжелательного и бережного отношения к живой природе;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расширяют представление об окружающем мире.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390287"/>
            <a:ext cx="311906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04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86640" y="8531"/>
            <a:ext cx="73707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Беседы на тему</a:t>
            </a:r>
          </a:p>
          <a:p>
            <a:pPr algn="ctr"/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«</a:t>
            </a:r>
            <a:r>
              <a:rPr lang="ru-RU" sz="5400" b="1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Домашние животные</a:t>
            </a:r>
            <a:r>
              <a:rPr lang="ru-RU" sz="54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»</a:t>
            </a:r>
            <a:endParaRPr lang="ru-RU" sz="54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6" t="7143" r="17273"/>
          <a:stretch/>
        </p:blipFill>
        <p:spPr>
          <a:xfrm>
            <a:off x="395537" y="1888022"/>
            <a:ext cx="4032454" cy="287635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1" t="17511" r="13198"/>
          <a:stretch/>
        </p:blipFill>
        <p:spPr>
          <a:xfrm>
            <a:off x="4717720" y="3717032"/>
            <a:ext cx="4066872" cy="297858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916831"/>
            <a:ext cx="2232248" cy="167203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0" y="5001654"/>
            <a:ext cx="2468672" cy="163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6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1132</TotalTime>
  <Words>392</Words>
  <Application>Microsoft Office PowerPoint</Application>
  <PresentationFormat>Экран 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2022-10-27T09:18:04Z</dcterms:created>
  <dcterms:modified xsi:type="dcterms:W3CDTF">2024-12-06T03:57:05Z</dcterms:modified>
</cp:coreProperties>
</file>