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9427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928670"/>
            <a:ext cx="7772400" cy="1470025"/>
          </a:xfrm>
        </p:spPr>
        <p:txBody>
          <a:bodyPr/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«эколята»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286124"/>
            <a:ext cx="6400800" cy="1752600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кружка разработана для детей старшего дошкольного возраста(5 – 6лет).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Составитель: Милейкина Тамара Владимировна.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20318-WA0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3238491" cy="2428868"/>
          </a:xfrm>
          <a:prstGeom prst="rect">
            <a:avLst/>
          </a:prstGeom>
        </p:spPr>
      </p:pic>
      <p:pic>
        <p:nvPicPr>
          <p:cNvPr id="3" name="Рисунок 2" descr="IMG-20220318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85728"/>
            <a:ext cx="4572000" cy="3429000"/>
          </a:xfrm>
          <a:prstGeom prst="rect">
            <a:avLst/>
          </a:prstGeom>
        </p:spPr>
      </p:pic>
      <p:pic>
        <p:nvPicPr>
          <p:cNvPr id="4" name="Рисунок 3" descr="IMG-20220318-WA0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000372"/>
            <a:ext cx="4857752" cy="3643314"/>
          </a:xfrm>
          <a:prstGeom prst="rect">
            <a:avLst/>
          </a:prstGeom>
        </p:spPr>
      </p:pic>
      <p:pic>
        <p:nvPicPr>
          <p:cNvPr id="5" name="Рисунок 4" descr="20220406_083339.jpg"/>
          <p:cNvPicPr>
            <a:picLocks noChangeAspect="1"/>
          </p:cNvPicPr>
          <p:nvPr/>
        </p:nvPicPr>
        <p:blipFill>
          <a:blip r:embed="rId5" cstate="print"/>
          <a:srcRect t="4166" r="32031"/>
          <a:stretch>
            <a:fillRect/>
          </a:stretch>
        </p:blipFill>
        <p:spPr>
          <a:xfrm rot="5400000">
            <a:off x="5515474" y="3414219"/>
            <a:ext cx="3000394" cy="31728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20315-WA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4095747" cy="3071810"/>
          </a:xfrm>
          <a:prstGeom prst="rect">
            <a:avLst/>
          </a:prstGeom>
        </p:spPr>
      </p:pic>
      <p:pic>
        <p:nvPicPr>
          <p:cNvPr id="3" name="Рисунок 2" descr="IMG-20220315-WA0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000372"/>
            <a:ext cx="4762533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Достигнутые результаты.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1"/>
            <a:ext cx="7686700" cy="4472006"/>
          </a:xfrm>
        </p:spPr>
        <p:txBody>
          <a:bodyPr/>
          <a:lstStyle/>
          <a:p>
            <a:r>
              <a:rPr lang="ru-RU" dirty="0" smtClean="0"/>
              <a:t>Дети стали более внимательными, стали бережнее относиться к природе, ко всему живому, заботиться о тех, кто рядом, проявлять сочувствие и оказывать помощь. Речь детей стала более гибкой и связной. Последовательнее и интереснее стали рассказы детей, расширился их словарный запас, богаче стало их творческое воображение.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071546"/>
            <a:ext cx="52863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Планета Земля – наш общий дом, каждый человек, живущий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нѐм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должен заботливо и бережно относиться к нему, сохраняя все его ценности и богатства.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Актуальность программы: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928670"/>
            <a:ext cx="7786742" cy="3143272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Кружок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«Эколята»  имеет экологическую направленность, которая определена особой  актуальностью экологического образования в современных условиях. С началом третьего тысячелетия экологические проблемы, возникшие ранее, не только не исчезли, а продолжают углубляться.   Проблемы экологии в последние годы выдвигаются на первый план, то необходимо углублять знания детей в этой области. Приобщение детей к экологической культуре необходимо начинать с детства, так как в этом возрасте легче всего приобщить детей к природе, научить любить и охранять природу. Дети учатся наблюдать за изменениями, происходящими в природе и делать выводы.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кружковой работы: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4"/>
            <a:ext cx="7858180" cy="35004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экологической воспитанности дошкольников, основными проявлениями которой служат: доброжелательность к живым существам; эмоциональная отзывчивость на их состояние; интерес к природным объектам; стремление осуществлять с ними позитивное взаимодействие, учитывая их особенности как живых существ; желание и умение заботиться о живом, создавать необходимые для жизни условия.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Планируемые результаты освоения программы детьми старшего дошкольного возраста.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28737"/>
            <a:ext cx="7515220" cy="3714775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концу учебного года дети должны знать и уметь: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называть природные объекты и воспроизводить их по требованию взрослого;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правильно вести себя по отношению к окружающим объектам и нести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ответственность за свои поступки, и понимать их последствия для окружающего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мира;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владеть и самостоятельно реализовывать элементарные навыки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рационального природопользования;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знать условия существования живого организма и зависимости пребывания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его в разных условиях.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понимать ценность природных объектов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М</a:t>
            </a:r>
            <a:r>
              <a:rPr lang="ru-RU" sz="3200" b="1" dirty="0" smtClean="0"/>
              <a:t>етоды работы </a:t>
            </a:r>
            <a:r>
              <a:rPr lang="ru-RU" sz="3200" b="1" dirty="0" smtClean="0"/>
              <a:t>с детьми на занятиях кружка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571612"/>
            <a:ext cx="7043758" cy="4554551"/>
          </a:xfrm>
        </p:spPr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Словесный (объяснение, беседа, инструкция, вопросы и др.)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Наглядный (демонстрация, иллюстрация, рассматривание и др.)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Практический (предметно-практические и умственные действия, дидактические игры и упражнения и др.)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Иллюстративно-объяснительный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Проблемный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под руководством педагога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Самостоятельная работа детей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Условия реализации программы.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полноценного развития познавательных способностей детей созданы все необходимые условия. Групповой уголок «Экологическая лаборатория» оснащен соответствующим современному техническому уровню оборудованием и отвечает Санитарно-эпидемиологическим правилам и нормативам СанПиН.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 детей формируется с учётом их желания и удовлетворения образовательных потребностей, а также запросов родителей воспитанников.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08_090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72326" y="970692"/>
            <a:ext cx="3227315" cy="2571768"/>
          </a:xfrm>
          <a:prstGeom prst="rect">
            <a:avLst/>
          </a:prstGeom>
        </p:spPr>
      </p:pic>
      <p:pic>
        <p:nvPicPr>
          <p:cNvPr id="3" name="Рисунок 2" descr="20220315_162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642918"/>
            <a:ext cx="4572000" cy="3429000"/>
          </a:xfrm>
          <a:prstGeom prst="rect">
            <a:avLst/>
          </a:prstGeom>
        </p:spPr>
      </p:pic>
      <p:pic>
        <p:nvPicPr>
          <p:cNvPr id="4" name="Рисунок 3" descr="20220315_164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32274" y="3982645"/>
            <a:ext cx="2714644" cy="2035983"/>
          </a:xfrm>
          <a:prstGeom prst="rect">
            <a:avLst/>
          </a:prstGeom>
        </p:spPr>
      </p:pic>
      <p:pic>
        <p:nvPicPr>
          <p:cNvPr id="5" name="Рисунок 4" descr="20220315_1646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4143380"/>
            <a:ext cx="3333741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406_091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71480"/>
            <a:ext cx="3333742" cy="2500306"/>
          </a:xfrm>
          <a:prstGeom prst="rect">
            <a:avLst/>
          </a:prstGeom>
        </p:spPr>
      </p:pic>
      <p:pic>
        <p:nvPicPr>
          <p:cNvPr id="3" name="Рисунок 2" descr="20220406_092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79161" y="892947"/>
            <a:ext cx="4857752" cy="3643314"/>
          </a:xfrm>
          <a:prstGeom prst="rect">
            <a:avLst/>
          </a:prstGeom>
        </p:spPr>
      </p:pic>
      <p:pic>
        <p:nvPicPr>
          <p:cNvPr id="4" name="Рисунок 3" descr="20220406_092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19092" y="3333745"/>
            <a:ext cx="3238491" cy="2428868"/>
          </a:xfrm>
          <a:prstGeom prst="rect">
            <a:avLst/>
          </a:prstGeom>
        </p:spPr>
      </p:pic>
      <p:pic>
        <p:nvPicPr>
          <p:cNvPr id="5" name="Рисунок 4" descr="20220406_0939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723542" y="3634384"/>
            <a:ext cx="2786082" cy="20895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420_091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21569" y="250013"/>
            <a:ext cx="3000399" cy="3214710"/>
          </a:xfrm>
          <a:prstGeom prst="rect">
            <a:avLst/>
          </a:prstGeom>
        </p:spPr>
      </p:pic>
      <p:pic>
        <p:nvPicPr>
          <p:cNvPr id="3" name="Рисунок 2" descr="20220420_091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98158" y="988198"/>
            <a:ext cx="5048254" cy="3786190"/>
          </a:xfrm>
          <a:prstGeom prst="rect">
            <a:avLst/>
          </a:prstGeom>
        </p:spPr>
      </p:pic>
      <p:pic>
        <p:nvPicPr>
          <p:cNvPr id="4" name="Рисунок 3" descr="20220420_0932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214686"/>
            <a:ext cx="4381499" cy="32861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49</TotalTime>
  <Words>318</Words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«эколята»</vt:lpstr>
      <vt:lpstr>Актуальность программы: </vt:lpstr>
      <vt:lpstr>Цель кружковой работы: </vt:lpstr>
      <vt:lpstr>Планируемые результаты освоения программы детьми старшего дошкольного возраста.</vt:lpstr>
      <vt:lpstr>Методы работы с детьми на занятиях кружка</vt:lpstr>
      <vt:lpstr>Условия реализации программы.</vt:lpstr>
      <vt:lpstr>Слайд 7</vt:lpstr>
      <vt:lpstr>Слайд 8</vt:lpstr>
      <vt:lpstr>Слайд 9</vt:lpstr>
      <vt:lpstr>Слайд 10</vt:lpstr>
      <vt:lpstr>Слайд 11</vt:lpstr>
      <vt:lpstr>Достигнутые результаты.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«эколята»</dc:title>
  <dc:creator>911</dc:creator>
  <cp:lastModifiedBy>911</cp:lastModifiedBy>
  <cp:revision>11</cp:revision>
  <dcterms:created xsi:type="dcterms:W3CDTF">2022-05-11T05:40:55Z</dcterms:created>
  <dcterms:modified xsi:type="dcterms:W3CDTF">2022-05-11T07:47:00Z</dcterms:modified>
</cp:coreProperties>
</file>