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856984" cy="12961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САИДОВА ЕКАТЕРИНА ВИКТОРОВНА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347864" y="1556792"/>
            <a:ext cx="5472608" cy="4320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5300" b="1" dirty="0" smtClean="0">
                <a:solidFill>
                  <a:srgbClr val="FF0000"/>
                </a:solidFill>
              </a:rPr>
              <a:t>Музыкальный руководитель </a:t>
            </a:r>
            <a:r>
              <a:rPr lang="ru-RU" sz="2200" b="1">
                <a:solidFill>
                  <a:srgbClr val="7030A0"/>
                </a:solidFill>
              </a:rPr>
              <a:t>МУНИЦИПАЛЬНОЕ </a:t>
            </a:r>
            <a:r>
              <a:rPr lang="ru-RU" sz="2200" b="1" smtClean="0">
                <a:solidFill>
                  <a:srgbClr val="7030A0"/>
                </a:solidFill>
              </a:rPr>
              <a:t>КАЗЕННОЕ    </a:t>
            </a:r>
            <a:r>
              <a:rPr lang="ru-RU" sz="2200" b="1" dirty="0">
                <a:solidFill>
                  <a:srgbClr val="7030A0"/>
                </a:solidFill>
              </a:rPr>
              <a:t>ДОШКОЛЬНОЕ ОБРАЗОВАТЕЛЬНОЕ УЧРЕЖДЕНИЕ </a:t>
            </a:r>
            <a:r>
              <a:rPr lang="ru-RU" sz="2200" b="1" dirty="0">
                <a:solidFill>
                  <a:srgbClr val="C00000"/>
                </a:solidFill>
              </a:rPr>
              <a:t>«ДЕТСКИЙ САД «КРИСТАЛЛИК» ОБЩЕРАЗВИВАЮЩЕГО ВИДА С ПРИОРИТЕТНЫМ ОСУЩЕСТВЛЕНИЕМ ДЕЯТЕЛЬНОСТИ ПО ПОЗНАВАТЕЛЬНО-РЕЧЕВОМУ НАПРАВЛЕНИЮ РАЗВИТИЯ ДЕТЕЙ» </a:t>
            </a:r>
            <a:endParaRPr lang="ru-RU" sz="2200" b="1" dirty="0" smtClean="0">
              <a:solidFill>
                <a:srgbClr val="C00000"/>
              </a:solidFill>
            </a:endParaRPr>
          </a:p>
          <a:p>
            <a:r>
              <a:rPr lang="ru-RU" sz="2200" b="1" dirty="0" smtClean="0">
                <a:solidFill>
                  <a:srgbClr val="7030A0"/>
                </a:solidFill>
              </a:rPr>
              <a:t>Г. </a:t>
            </a:r>
            <a:r>
              <a:rPr lang="ru-RU" sz="2200" b="1" dirty="0">
                <a:solidFill>
                  <a:srgbClr val="7030A0"/>
                </a:solidFill>
              </a:rPr>
              <a:t>ИГАРКИ</a:t>
            </a:r>
            <a:endParaRPr lang="ru-RU" sz="2200" dirty="0">
              <a:solidFill>
                <a:srgbClr val="7030A0"/>
              </a:solidFill>
            </a:endParaRPr>
          </a:p>
          <a:p>
            <a:endParaRPr lang="ru-RU" sz="3000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D:\ПРОЕКТЫ,акции\ПРОЕКТ Великий мир театра\фото по проекту\Семейный театр\SDC13364 - копия.JPG"/>
          <p:cNvPicPr>
            <a:picLocks noGrp="1"/>
          </p:cNvPicPr>
          <p:nvPr>
            <p:ph idx="1"/>
          </p:nvPr>
        </p:nvPicPr>
        <p:blipFill>
          <a:blip r:embed="rId2" cstate="print">
            <a:lum contrast="30000"/>
          </a:blip>
          <a:srcRect l="56250" t="18124" r="31549" b="58761"/>
          <a:stretch>
            <a:fillRect/>
          </a:stretch>
        </p:blipFill>
        <p:spPr bwMode="auto">
          <a:xfrm>
            <a:off x="611560" y="1916832"/>
            <a:ext cx="2664296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74874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2252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rgbClr val="C00000"/>
                </a:solidFill>
              </a:rPr>
              <a:t>«Музыка – посредница между жизнью ума и жизнью чувств» </a:t>
            </a:r>
            <a:r>
              <a:rPr lang="ru-RU" dirty="0" err="1" smtClean="0">
                <a:solidFill>
                  <a:srgbClr val="7030A0"/>
                </a:solidFill>
              </a:rPr>
              <a:t>Ференц</a:t>
            </a:r>
            <a:r>
              <a:rPr lang="ru-RU" dirty="0" smtClean="0">
                <a:solidFill>
                  <a:srgbClr val="7030A0"/>
                </a:solidFill>
              </a:rPr>
              <a:t> Лист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6" name="Picture 2" descr="E:\конкурс Катя\IMG-20210519-WA00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511308"/>
            <a:ext cx="4829869" cy="361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4298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«Не мы слушаем музыку, а музыка слушает нас» </a:t>
            </a:r>
            <a:r>
              <a:rPr lang="ru-RU" b="1" dirty="0" smtClean="0">
                <a:solidFill>
                  <a:srgbClr val="7030A0"/>
                </a:solidFill>
              </a:rPr>
              <a:t>Теодор </a:t>
            </a:r>
            <a:r>
              <a:rPr lang="ru-RU" b="1" dirty="0" err="1" smtClean="0">
                <a:solidFill>
                  <a:srgbClr val="7030A0"/>
                </a:solidFill>
              </a:rPr>
              <a:t>Адорно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E:\конкурс Катя\164333656782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226" r="4874"/>
          <a:stretch/>
        </p:blipFill>
        <p:spPr bwMode="auto">
          <a:xfrm>
            <a:off x="1259632" y="2636912"/>
            <a:ext cx="6816917" cy="3417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4922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МУЗЫКА – ВОКУРГ НАС, НАДО ТОЛЬКО УМЕТЬ ЕЁ СЛЫШАТЬ…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E:\конкурс Катя\IMG_20211210_14381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625" t="6033" r="-199" b="-6033"/>
          <a:stretch/>
        </p:blipFill>
        <p:spPr bwMode="auto">
          <a:xfrm rot="5400000">
            <a:off x="-544132" y="2532972"/>
            <a:ext cx="4510697" cy="3422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конкурс Катя\164333656779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338"/>
          <a:stretch/>
        </p:blipFill>
        <p:spPr bwMode="auto">
          <a:xfrm>
            <a:off x="3779912" y="2679005"/>
            <a:ext cx="4691049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984879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</TotalTime>
  <Words>68</Words>
  <Application>Microsoft Office PowerPoint</Application>
  <PresentationFormat>Экран 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Волна</vt:lpstr>
      <vt:lpstr>САИДОВА ЕКАТЕРИНА ВИКТОРОВНА</vt:lpstr>
      <vt:lpstr>«Музыка – посредница между жизнью ума и жизнью чувств» Ференц Лист</vt:lpstr>
      <vt:lpstr>«Не мы слушаем музыку, а музыка слушает нас» Теодор Адорно</vt:lpstr>
      <vt:lpstr>МУЗЫКА – ВОКУРГ НАС, НАДО ТОЛЬКО УМЕТЬ ЕЁ СЛЫШАТЬ…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САИДОВА ЕКАТЕРИНА ВИКТОРОВНА</dc:title>
  <dc:creator>логопед ДС Кристалл</dc:creator>
  <cp:lastModifiedBy>Администратор</cp:lastModifiedBy>
  <cp:revision>5</cp:revision>
  <dcterms:created xsi:type="dcterms:W3CDTF">2022-02-03T05:57:56Z</dcterms:created>
  <dcterms:modified xsi:type="dcterms:W3CDTF">2022-02-03T04:31:50Z</dcterms:modified>
</cp:coreProperties>
</file>