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4365105"/>
            <a:ext cx="3763144" cy="171068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00B050"/>
                </a:solidFill>
              </a:rPr>
              <a:t>Воспитатель </a:t>
            </a:r>
            <a:r>
              <a:rPr lang="ru-RU" b="1" dirty="0" err="1">
                <a:solidFill>
                  <a:srgbClr val="00B050"/>
                </a:solidFill>
              </a:rPr>
              <a:t>О.Н.Кашурина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836712"/>
            <a:ext cx="5347320" cy="29523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Мини-музей «Осенние гостинцы»</a:t>
            </a:r>
            <a:endParaRPr lang="ru-RU" sz="4400" dirty="0">
              <a:solidFill>
                <a:srgbClr val="FF0000"/>
              </a:solidFill>
            </a:endParaRP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МКДОУ «Детский сад «Кристаллик</a:t>
            </a:r>
            <a:endParaRPr lang="ru-RU" sz="3600" dirty="0">
              <a:solidFill>
                <a:srgbClr val="C00000"/>
              </a:solidFill>
            </a:endParaRPr>
          </a:p>
          <a:p>
            <a:pPr algn="ctr"/>
            <a:r>
              <a:rPr lang="ru-RU" sz="3600" b="1" dirty="0" err="1">
                <a:solidFill>
                  <a:srgbClr val="C00000"/>
                </a:solidFill>
              </a:rPr>
              <a:t>г.Игарка</a:t>
            </a:r>
            <a:endParaRPr lang="ru-RU" sz="36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садик\Desktop\для музея\1636001531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02455" y="2174662"/>
            <a:ext cx="6043845" cy="27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6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75656"/>
          </a:xfrm>
        </p:spPr>
        <p:txBody>
          <a:bodyPr>
            <a:noAutofit/>
          </a:bodyPr>
          <a:lstStyle/>
          <a:p>
            <a:r>
              <a:rPr lang="ru-RU" sz="2400" i="1" dirty="0">
                <a:effectLst/>
              </a:rPr>
              <a:t>Тип проекта</a:t>
            </a:r>
            <a:r>
              <a:rPr lang="ru-RU" sz="2400" dirty="0">
                <a:effectLst/>
              </a:rPr>
              <a:t>: информационно-творческий. </a:t>
            </a:r>
            <a:br>
              <a:rPr lang="ru-RU" sz="2400" dirty="0">
                <a:effectLst/>
              </a:rPr>
            </a:br>
            <a:r>
              <a:rPr lang="ru-RU" sz="2400" i="1" dirty="0">
                <a:effectLst/>
              </a:rPr>
              <a:t>Продолжительность</a:t>
            </a:r>
            <a:r>
              <a:rPr lang="ru-RU" sz="2400" dirty="0">
                <a:effectLst/>
              </a:rPr>
              <a:t>: краткосрочный, 01.10.2021-29.10.2021г.</a:t>
            </a:r>
            <a:br>
              <a:rPr lang="ru-RU" sz="2400" dirty="0">
                <a:effectLst/>
              </a:rPr>
            </a:br>
            <a:r>
              <a:rPr lang="ru-RU" sz="2400" i="1" dirty="0">
                <a:effectLst/>
              </a:rPr>
              <a:t>Участники:</a:t>
            </a:r>
            <a:r>
              <a:rPr lang="ru-RU" sz="2400" dirty="0">
                <a:effectLst/>
              </a:rPr>
              <a:t> дети средней группы, воспитатели, родители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492896"/>
            <a:ext cx="8686800" cy="358722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Цель:</a:t>
            </a:r>
            <a:r>
              <a:rPr lang="ru-RU" dirty="0"/>
              <a:t> Спроектировать совместную деятельность педагогов, родителей и детей для создания условий и творческого осуществления проекта по ознакомлению детей с природой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- способствовать воспитанию у дошкольников основ музейной культуры;</a:t>
            </a:r>
          </a:p>
          <a:p>
            <a:r>
              <a:rPr lang="ru-RU" dirty="0"/>
              <a:t>- обобщить и систематизировать знания детей об сезонных изменениях в природе </a:t>
            </a:r>
            <a:r>
              <a:rPr lang="ru-RU" b="1" dirty="0"/>
              <a:t>осенью</a:t>
            </a:r>
            <a:r>
              <a:rPr lang="ru-RU" dirty="0"/>
              <a:t>;</a:t>
            </a:r>
          </a:p>
          <a:p>
            <a:r>
              <a:rPr lang="ru-RU" dirty="0"/>
              <a:t>- учить понимать закономерности явлений природы.</a:t>
            </a:r>
          </a:p>
          <a:p>
            <a:r>
              <a:rPr lang="ru-RU" dirty="0"/>
              <a:t>- способствовать взаимодействию с семьями воспитанников; </a:t>
            </a:r>
          </a:p>
          <a:p>
            <a:r>
              <a:rPr lang="ru-RU" dirty="0"/>
              <a:t>- развивать и укреплять память, внимание, мелкую моторику, мышление, речь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95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Содержание проекта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5100" b="1" i="1" dirty="0" smtClean="0">
                <a:solidFill>
                  <a:srgbClr val="C00000"/>
                </a:solidFill>
              </a:rPr>
              <a:t>Познавательно-речевое </a:t>
            </a:r>
            <a:r>
              <a:rPr lang="ru-RU" sz="5100" b="1" i="1" dirty="0">
                <a:solidFill>
                  <a:srgbClr val="C00000"/>
                </a:solidFill>
              </a:rPr>
              <a:t>развитие:</a:t>
            </a:r>
            <a:endParaRPr lang="ru-RU" sz="5100" b="1" dirty="0">
              <a:solidFill>
                <a:srgbClr val="C00000"/>
              </a:solidFill>
            </a:endParaRPr>
          </a:p>
          <a:p>
            <a:r>
              <a:rPr lang="ru-RU" dirty="0"/>
              <a:t>- </a:t>
            </a:r>
            <a:r>
              <a:rPr lang="ru-RU" b="1" dirty="0">
                <a:solidFill>
                  <a:srgbClr val="C00000"/>
                </a:solidFill>
              </a:rPr>
              <a:t>организация книжных выставок в Центре книги: </a:t>
            </a:r>
            <a:r>
              <a:rPr lang="ru-RU" dirty="0"/>
              <a:t>«А в лесу растет черника, земляника, голубика»: книги из городской детской библиотеки, НПД «Ягоды», «Грибы»,  книги: «Чудо-дерево», </a:t>
            </a:r>
            <a:r>
              <a:rPr lang="ru-RU" dirty="0" err="1"/>
              <a:t>К.Чуковский</a:t>
            </a:r>
            <a:r>
              <a:rPr lang="ru-RU" dirty="0"/>
              <a:t>, «Война грибов с ягодами», РНС, «Под кустом», </a:t>
            </a:r>
            <a:r>
              <a:rPr lang="ru-RU" dirty="0" err="1"/>
              <a:t>Н.Павлова</a:t>
            </a:r>
            <a:r>
              <a:rPr lang="ru-RU" dirty="0"/>
              <a:t>; «Такое дерево», </a:t>
            </a:r>
            <a:r>
              <a:rPr lang="ru-RU" dirty="0" err="1"/>
              <a:t>С.Козлов</a:t>
            </a:r>
            <a:r>
              <a:rPr lang="ru-RU" dirty="0"/>
              <a:t>;  «Под грибом», </a:t>
            </a:r>
            <a:r>
              <a:rPr lang="ru-RU" dirty="0" err="1"/>
              <a:t>В.Сутеев</a:t>
            </a:r>
            <a:r>
              <a:rPr lang="ru-RU" dirty="0"/>
              <a:t>; «По грибы, по ягоды», </a:t>
            </a:r>
            <a:r>
              <a:rPr lang="ru-RU" dirty="0" err="1"/>
              <a:t>Л.Завальнюк</a:t>
            </a:r>
            <a:r>
              <a:rPr lang="ru-RU" dirty="0"/>
              <a:t>;</a:t>
            </a:r>
          </a:p>
          <a:p>
            <a:r>
              <a:rPr lang="ru-RU" dirty="0"/>
              <a:t>«На тарелке урожай всё, что хочешь - выбирай!»: книги из городской детской библиотеки, иллюстрации по теме «Овощи. Фрукты»; НПД «Фрукты», «Овощи»; книги: «Синичкина кладовая», </a:t>
            </a:r>
            <a:r>
              <a:rPr lang="ru-RU" dirty="0" err="1"/>
              <a:t>Н.Сладков</a:t>
            </a:r>
            <a:r>
              <a:rPr lang="ru-RU" dirty="0"/>
              <a:t>;  «Вершки и корешки», </a:t>
            </a:r>
            <a:r>
              <a:rPr lang="ru-RU" dirty="0" err="1"/>
              <a:t>рнс</a:t>
            </a:r>
            <a:r>
              <a:rPr lang="ru-RU" dirty="0"/>
              <a:t>.</a:t>
            </a:r>
          </a:p>
          <a:p>
            <a:r>
              <a:rPr lang="ru-RU" dirty="0"/>
              <a:t>- </a:t>
            </a:r>
            <a:r>
              <a:rPr lang="ru-RU" b="1" dirty="0">
                <a:solidFill>
                  <a:srgbClr val="C00000"/>
                </a:solidFill>
              </a:rPr>
              <a:t>образовательная деятельность:</a:t>
            </a:r>
          </a:p>
          <a:p>
            <a:r>
              <a:rPr lang="ru-RU" b="1" dirty="0"/>
              <a:t>«Огород на целый год» </a:t>
            </a:r>
            <a:r>
              <a:rPr lang="ru-RU" dirty="0"/>
              <a:t>Т.А. </a:t>
            </a:r>
            <a:r>
              <a:rPr lang="ru-RU" dirty="0" err="1"/>
              <a:t>Фалькович</a:t>
            </a:r>
            <a:r>
              <a:rPr lang="ru-RU" dirty="0"/>
              <a:t>,</a:t>
            </a:r>
            <a:r>
              <a:rPr lang="ru-RU" b="1" dirty="0"/>
              <a:t> </a:t>
            </a:r>
            <a:r>
              <a:rPr lang="ru-RU" dirty="0"/>
              <a:t>«</a:t>
            </a:r>
            <a:r>
              <a:rPr lang="ru-RU" dirty="0" err="1"/>
              <a:t>Разв</a:t>
            </a:r>
            <a:r>
              <a:rPr lang="ru-RU" dirty="0"/>
              <a:t>. речи», с.19</a:t>
            </a:r>
          </a:p>
          <a:p>
            <a:r>
              <a:rPr lang="ru-RU" b="1" dirty="0"/>
              <a:t>«Овощи» </a:t>
            </a:r>
            <a:r>
              <a:rPr lang="ru-RU" dirty="0" err="1"/>
              <a:t>А.А.Вахрушев</a:t>
            </a:r>
            <a:r>
              <a:rPr lang="ru-RU" dirty="0"/>
              <a:t>, «</a:t>
            </a:r>
            <a:r>
              <a:rPr lang="ru-RU" dirty="0" err="1"/>
              <a:t>Здр.мир</a:t>
            </a:r>
            <a:r>
              <a:rPr lang="ru-RU" dirty="0"/>
              <a:t>!», с. 36</a:t>
            </a:r>
          </a:p>
          <a:p>
            <a:r>
              <a:rPr lang="ru-RU" b="1" dirty="0"/>
              <a:t>«Фрукты» </a:t>
            </a:r>
            <a:r>
              <a:rPr lang="ru-RU" dirty="0" err="1"/>
              <a:t>А.А.Вахрушев</a:t>
            </a:r>
            <a:r>
              <a:rPr lang="ru-RU" dirty="0"/>
              <a:t>, «</a:t>
            </a:r>
            <a:r>
              <a:rPr lang="ru-RU" dirty="0" err="1"/>
              <a:t>Здр.мир</a:t>
            </a:r>
            <a:r>
              <a:rPr lang="ru-RU" dirty="0"/>
              <a:t>!», с. 37</a:t>
            </a:r>
          </a:p>
          <a:p>
            <a:r>
              <a:rPr lang="ru-RU" b="1" dirty="0"/>
              <a:t>«Описание фруктов»</a:t>
            </a:r>
            <a:r>
              <a:rPr lang="ru-RU" dirty="0"/>
              <a:t>, </a:t>
            </a:r>
            <a:r>
              <a:rPr lang="ru-RU" dirty="0" err="1"/>
              <a:t>З.А.Ефанова</a:t>
            </a:r>
            <a:r>
              <a:rPr lang="ru-RU" dirty="0"/>
              <a:t>, Комплексные з-я </a:t>
            </a:r>
            <a:r>
              <a:rPr lang="ru-RU" dirty="0" err="1"/>
              <a:t>Вераксы</a:t>
            </a:r>
            <a:r>
              <a:rPr lang="ru-RU" dirty="0"/>
              <a:t>», стр.72</a:t>
            </a:r>
          </a:p>
          <a:p>
            <a:r>
              <a:rPr lang="ru-RU" b="1" dirty="0"/>
              <a:t>«Ягоды»,</a:t>
            </a:r>
            <a:r>
              <a:rPr lang="ru-RU" dirty="0"/>
              <a:t> </a:t>
            </a:r>
            <a:r>
              <a:rPr lang="ru-RU" dirty="0" err="1"/>
              <a:t>З.А.Ефанова</a:t>
            </a:r>
            <a:r>
              <a:rPr lang="ru-RU" dirty="0"/>
              <a:t>, «</a:t>
            </a:r>
            <a:r>
              <a:rPr lang="ru-RU" dirty="0" err="1"/>
              <a:t>Компл</a:t>
            </a:r>
            <a:r>
              <a:rPr lang="ru-RU" dirty="0"/>
              <a:t>-е </a:t>
            </a:r>
            <a:r>
              <a:rPr lang="ru-RU" dirty="0" err="1"/>
              <a:t>зан</a:t>
            </a:r>
            <a:r>
              <a:rPr lang="ru-RU" dirty="0"/>
              <a:t>-я </a:t>
            </a:r>
            <a:r>
              <a:rPr lang="ru-RU" dirty="0" err="1"/>
              <a:t>Вераксы</a:t>
            </a:r>
            <a:r>
              <a:rPr lang="ru-RU" dirty="0"/>
              <a:t>», стр.289; </a:t>
            </a:r>
            <a:r>
              <a:rPr lang="ru-RU" b="1" dirty="0"/>
              <a:t>«Грибы»,</a:t>
            </a:r>
            <a:r>
              <a:rPr lang="ru-RU" dirty="0"/>
              <a:t> </a:t>
            </a:r>
            <a:r>
              <a:rPr lang="ru-RU" dirty="0" err="1"/>
              <a:t>З.А.Ефанова</a:t>
            </a:r>
            <a:r>
              <a:rPr lang="ru-RU" dirty="0"/>
              <a:t>, «</a:t>
            </a:r>
            <a:r>
              <a:rPr lang="ru-RU" dirty="0" err="1"/>
              <a:t>Компл</a:t>
            </a:r>
            <a:r>
              <a:rPr lang="ru-RU" dirty="0"/>
              <a:t>-е </a:t>
            </a:r>
            <a:r>
              <a:rPr lang="ru-RU" dirty="0" err="1"/>
              <a:t>зан</a:t>
            </a:r>
            <a:r>
              <a:rPr lang="ru-RU" dirty="0"/>
              <a:t>-я </a:t>
            </a:r>
            <a:r>
              <a:rPr lang="ru-RU" dirty="0" err="1"/>
              <a:t>Вераксы</a:t>
            </a:r>
            <a:r>
              <a:rPr lang="ru-RU" dirty="0"/>
              <a:t>», стр.298</a:t>
            </a:r>
          </a:p>
          <a:p>
            <a:r>
              <a:rPr lang="ru-RU" b="1" dirty="0"/>
              <a:t>«Сказка </a:t>
            </a:r>
            <a:r>
              <a:rPr lang="ru-RU" b="1" dirty="0" err="1"/>
              <a:t>В.Сутеева</a:t>
            </a:r>
            <a:r>
              <a:rPr lang="ru-RU" b="1" dirty="0"/>
              <a:t> «Под грибом»,</a:t>
            </a:r>
            <a:r>
              <a:rPr lang="ru-RU" dirty="0"/>
              <a:t> </a:t>
            </a:r>
            <a:r>
              <a:rPr lang="ru-RU" dirty="0" err="1"/>
              <a:t>З.А.Ефанова</a:t>
            </a:r>
            <a:r>
              <a:rPr lang="ru-RU" dirty="0"/>
              <a:t>, «</a:t>
            </a:r>
            <a:r>
              <a:rPr lang="ru-RU" dirty="0" err="1"/>
              <a:t>Компл</a:t>
            </a:r>
            <a:r>
              <a:rPr lang="ru-RU" dirty="0"/>
              <a:t>-е </a:t>
            </a:r>
            <a:r>
              <a:rPr lang="ru-RU" dirty="0" err="1"/>
              <a:t>зан</a:t>
            </a:r>
            <a:r>
              <a:rPr lang="ru-RU" dirty="0"/>
              <a:t>-я </a:t>
            </a:r>
            <a:r>
              <a:rPr lang="ru-RU" dirty="0" err="1"/>
              <a:t>Вераксы</a:t>
            </a:r>
            <a:r>
              <a:rPr lang="ru-RU" dirty="0"/>
              <a:t>», стр.302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19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Содержание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Художественное творчество: 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dirty="0"/>
              <a:t>-раскраски «Фрукты», «Овощи», «Загадки с грядки»</a:t>
            </a:r>
          </a:p>
          <a:p>
            <a:r>
              <a:rPr lang="ru-RU" dirty="0"/>
              <a:t>- </a:t>
            </a:r>
            <a:r>
              <a:rPr lang="ru-RU" b="1" dirty="0">
                <a:solidFill>
                  <a:srgbClr val="0070C0"/>
                </a:solidFill>
              </a:rPr>
              <a:t>образовательная деятельность:</a:t>
            </a:r>
          </a:p>
          <a:p>
            <a:r>
              <a:rPr lang="ru-RU" dirty="0"/>
              <a:t>ИЗО: «Ягоды в корзине», </a:t>
            </a:r>
            <a:r>
              <a:rPr lang="ru-RU" dirty="0" err="1"/>
              <a:t>З.А.Ефанова</a:t>
            </a:r>
            <a:r>
              <a:rPr lang="ru-RU" dirty="0"/>
              <a:t>, «</a:t>
            </a:r>
            <a:r>
              <a:rPr lang="ru-RU" dirty="0" err="1"/>
              <a:t>Компл</a:t>
            </a:r>
            <a:r>
              <a:rPr lang="ru-RU" dirty="0"/>
              <a:t>-е </a:t>
            </a:r>
            <a:r>
              <a:rPr lang="ru-RU" dirty="0" err="1"/>
              <a:t>зан</a:t>
            </a:r>
            <a:r>
              <a:rPr lang="ru-RU" dirty="0"/>
              <a:t>-я </a:t>
            </a:r>
            <a:r>
              <a:rPr lang="ru-RU" dirty="0" err="1"/>
              <a:t>Вераксы</a:t>
            </a:r>
            <a:r>
              <a:rPr lang="ru-RU" dirty="0"/>
              <a:t>», стр.290, «Овощи созрели», </a:t>
            </a:r>
            <a:r>
              <a:rPr lang="ru-RU" dirty="0" err="1"/>
              <a:t>О.В.Павлова</a:t>
            </a:r>
            <a:r>
              <a:rPr lang="ru-RU" dirty="0"/>
              <a:t>, «ИЗО и х/т в </a:t>
            </a:r>
            <a:r>
              <a:rPr lang="ru-RU" dirty="0" err="1"/>
              <a:t>ср.г</a:t>
            </a:r>
            <a:r>
              <a:rPr lang="ru-RU" dirty="0"/>
              <a:t>.», с.17, «Яблоко спелое», И.А. Лыкова, «ИЗО в д/с», с.42</a:t>
            </a:r>
          </a:p>
          <a:p>
            <a:r>
              <a:rPr lang="ru-RU" dirty="0"/>
              <a:t>Лепка: «Мухоморы», </a:t>
            </a:r>
            <a:r>
              <a:rPr lang="ru-RU" dirty="0" err="1"/>
              <a:t>З.А.Ефанова</a:t>
            </a:r>
            <a:r>
              <a:rPr lang="ru-RU" dirty="0"/>
              <a:t>, «</a:t>
            </a:r>
            <a:r>
              <a:rPr lang="ru-RU" dirty="0" err="1"/>
              <a:t>Компл</a:t>
            </a:r>
            <a:r>
              <a:rPr lang="ru-RU" dirty="0"/>
              <a:t>-е </a:t>
            </a:r>
            <a:r>
              <a:rPr lang="ru-RU" dirty="0" err="1"/>
              <a:t>зан</a:t>
            </a:r>
            <a:r>
              <a:rPr lang="ru-RU" dirty="0"/>
              <a:t>-я </a:t>
            </a:r>
            <a:r>
              <a:rPr lang="ru-RU" dirty="0" err="1"/>
              <a:t>Вераксы</a:t>
            </a:r>
            <a:r>
              <a:rPr lang="ru-RU" dirty="0"/>
              <a:t>», стр.299, «Овощи», </a:t>
            </a:r>
            <a:r>
              <a:rPr lang="ru-RU" dirty="0" err="1"/>
              <a:t>З.А.Ефанова</a:t>
            </a:r>
            <a:r>
              <a:rPr lang="ru-RU" dirty="0"/>
              <a:t>, Комплексные з-я </a:t>
            </a:r>
            <a:r>
              <a:rPr lang="ru-RU" dirty="0" err="1"/>
              <a:t>Вераксы</a:t>
            </a:r>
            <a:r>
              <a:rPr lang="ru-RU" dirty="0"/>
              <a:t>», стр.65, «Фрукты», </a:t>
            </a:r>
            <a:r>
              <a:rPr lang="ru-RU" dirty="0" err="1"/>
              <a:t>З.А.Ефанова</a:t>
            </a:r>
            <a:r>
              <a:rPr lang="ru-RU" dirty="0"/>
              <a:t>, Комплексные з-я </a:t>
            </a:r>
            <a:r>
              <a:rPr lang="ru-RU" dirty="0" err="1"/>
              <a:t>Вераксы</a:t>
            </a:r>
            <a:r>
              <a:rPr lang="ru-RU" dirty="0"/>
              <a:t>», стр.72</a:t>
            </a:r>
          </a:p>
          <a:p>
            <a:r>
              <a:rPr lang="ru-RU" dirty="0"/>
              <a:t>Аппликация: «Лисички» И.М. Петрова, «Объемная </a:t>
            </a:r>
            <a:r>
              <a:rPr lang="ru-RU" dirty="0" err="1"/>
              <a:t>апплик</a:t>
            </a:r>
            <a:r>
              <a:rPr lang="ru-RU" dirty="0"/>
              <a:t>-я», с.5, «</a:t>
            </a:r>
            <a:r>
              <a:rPr lang="ru-RU" dirty="0" err="1"/>
              <a:t>Заюшкин</a:t>
            </a:r>
            <a:r>
              <a:rPr lang="ru-RU" dirty="0"/>
              <a:t> огород», </a:t>
            </a:r>
          </a:p>
          <a:p>
            <a:r>
              <a:rPr lang="ru-RU" dirty="0"/>
              <a:t>И.А. Лыкова, «ИЗО в д/с», с.56, «Золотые подсолнухи»,</a:t>
            </a:r>
            <a:r>
              <a:rPr lang="ru-RU" b="1" dirty="0"/>
              <a:t> </a:t>
            </a:r>
            <a:r>
              <a:rPr lang="ru-RU" dirty="0"/>
              <a:t>И.А. Лыкова,</a:t>
            </a:r>
            <a:r>
              <a:rPr lang="ru-RU" b="1" dirty="0"/>
              <a:t> </a:t>
            </a:r>
            <a:r>
              <a:rPr lang="ru-RU" dirty="0"/>
              <a:t>«ИЗО в д/с», с.38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54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Содержание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Игровая деятельность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ru-RU" dirty="0"/>
              <a:t>- настольно-печатные игры: «Во саду ли в огороде», «Грибная охота», «Собирай-ка», «Лото»</a:t>
            </a:r>
          </a:p>
          <a:p>
            <a:r>
              <a:rPr lang="ru-RU" dirty="0"/>
              <a:t>-Дидактическая игра «Угадай по контуру», «Опиши, я угадаю»</a:t>
            </a:r>
          </a:p>
          <a:p>
            <a:r>
              <a:rPr lang="ru-RU" dirty="0"/>
              <a:t>-выкладывание деревянных вкладышей, картины-пазлы про осень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Работа с родителями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dirty="0"/>
              <a:t>-Беседа с родителями «Знакомство с проектом».</a:t>
            </a:r>
          </a:p>
          <a:p>
            <a:r>
              <a:rPr lang="ru-RU" dirty="0"/>
              <a:t>-Домашние задания для родителей и детей (изготовление иллюстраций к альбому для мини - музея).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57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дик\Desktop\для музея\музей\16360013659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72017" y="1744225"/>
            <a:ext cx="627952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адик\Desktop\для музея\музей\16360013659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4343400" cy="278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700830"/>
            <a:ext cx="4341755" cy="239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35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57200"/>
            <a:ext cx="4488560" cy="18196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АЛЬБОМ ДЛЯ РАССМАТРИВАНИЯ  И ИГРЫ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садик\Desktop\для музея\музей\16360013659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0" r="14374"/>
          <a:stretch/>
        </p:blipFill>
        <p:spPr bwMode="auto">
          <a:xfrm>
            <a:off x="323528" y="980728"/>
            <a:ext cx="399486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адик\Desktop\для музея\музей\16360013659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8" y="4365104"/>
            <a:ext cx="4191000" cy="193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адик\Desktop\для музея\музей\16360013659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21" y="3140968"/>
            <a:ext cx="4343400" cy="200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49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РАЗЛИЧНЫЕ ПОСОБИЯ И ИГРЫ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садик\Desktop\для музея\музей\16360013658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191000" cy="193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адик\Desktop\для музея\музей\16360013658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343400" cy="200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79"/>
            <a:ext cx="4194175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9017"/>
            <a:ext cx="20050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52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57200"/>
            <a:ext cx="4848600" cy="8412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4" name="Picture 4" descr="C:\Users\садик\Desktop\фото средняя 21-22г\праздник Осени 21\163600153115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5" t="-515" r="29515" b="515"/>
          <a:stretch/>
        </p:blipFill>
        <p:spPr bwMode="auto">
          <a:xfrm>
            <a:off x="3995936" y="2348880"/>
            <a:ext cx="44763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садик\Desktop\фото средняя 21-22г\фото средняя осень 21\IMG_20210923_10084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3"/>
          <a:stretch/>
        </p:blipFill>
        <p:spPr bwMode="auto">
          <a:xfrm rot="5400000">
            <a:off x="-225161" y="1529416"/>
            <a:ext cx="462576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934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</TotalTime>
  <Words>544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Воспитатель О.Н.Кашурина </vt:lpstr>
      <vt:lpstr>Тип проекта: информационно-творческий.  Продолжительность: краткосрочный, 01.10.2021-29.10.2021г. Участники: дети средней группы, воспитатели, родители </vt:lpstr>
      <vt:lpstr>Содержание проекта  </vt:lpstr>
      <vt:lpstr>Содержание проекта</vt:lpstr>
      <vt:lpstr>Содержание проекта</vt:lpstr>
      <vt:lpstr>Презентация PowerPoint</vt:lpstr>
      <vt:lpstr>АЛЬБОМ ДЛЯ РАССМАТРИВАНИЯ  И ИГРЫ</vt:lpstr>
      <vt:lpstr>РАЗЛИЧНЫЕ ПОСОБИЯ И ИГРЫ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О.Н.Кашурина </dc:title>
  <dc:creator>садик</dc:creator>
  <cp:lastModifiedBy>садик</cp:lastModifiedBy>
  <cp:revision>3</cp:revision>
  <dcterms:created xsi:type="dcterms:W3CDTF">2021-11-04T13:29:45Z</dcterms:created>
  <dcterms:modified xsi:type="dcterms:W3CDTF">2021-11-04T13:46:30Z</dcterms:modified>
</cp:coreProperties>
</file>